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96" r:id="rId1"/>
  </p:sldMasterIdLst>
  <p:sldIdLst>
    <p:sldId id="256" r:id="rId2"/>
    <p:sldId id="257" r:id="rId3"/>
    <p:sldId id="258" r:id="rId4"/>
    <p:sldId id="259" r:id="rId5"/>
    <p:sldId id="265" r:id="rId6"/>
    <p:sldId id="264" r:id="rId7"/>
    <p:sldId id="269" r:id="rId8"/>
    <p:sldId id="270" r:id="rId9"/>
    <p:sldId id="266" r:id="rId10"/>
    <p:sldId id="267" r:id="rId11"/>
    <p:sldId id="268" r:id="rId12"/>
    <p:sldId id="271" r:id="rId13"/>
    <p:sldId id="272" r:id="rId14"/>
    <p:sldId id="273" r:id="rId15"/>
    <p:sldId id="274" r:id="rId16"/>
    <p:sldId id="275" r:id="rId17"/>
    <p:sldId id="277" r:id="rId18"/>
    <p:sldId id="276" r:id="rId19"/>
    <p:sldId id="279" r:id="rId20"/>
    <p:sldId id="280" r:id="rId21"/>
    <p:sldId id="281" r:id="rId22"/>
    <p:sldId id="282" r:id="rId23"/>
    <p:sldId id="283" r:id="rId24"/>
    <p:sldId id="284" r:id="rId25"/>
    <p:sldId id="285" r:id="rId26"/>
    <p:sldId id="286" r:id="rId27"/>
    <p:sldId id="287" r:id="rId28"/>
    <p:sldId id="288" r:id="rId29"/>
    <p:sldId id="289" r:id="rId30"/>
    <p:sldId id="290" r:id="rId31"/>
    <p:sldId id="291" r:id="rId32"/>
  </p:sldIdLst>
  <p:sldSz cx="12192000" cy="6858000"/>
  <p:notesSz cx="6858000" cy="9144000"/>
  <p:custShowLst>
    <p:custShow name="Custom Show 1" id="0">
      <p:sldLst>
        <p:sld r:id="rId10"/>
      </p:sldLst>
    </p:custShow>
  </p:custShow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4995" autoAdjust="0"/>
    <p:restoredTop sz="94660"/>
  </p:normalViewPr>
  <p:slideViewPr>
    <p:cSldViewPr snapToGrid="0">
      <p:cViewPr varScale="1">
        <p:scale>
          <a:sx n="88" d="100"/>
          <a:sy n="88" d="100"/>
        </p:scale>
        <p:origin x="494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heme" Target="theme/theme1.xml"/><Relationship Id="rId8" Type="http://schemas.openxmlformats.org/officeDocument/2006/relationships/slide" Target="slides/slide7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bg>
      <p:bgPr>
        <a:solidFill>
          <a:schemeClr val="accent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 algn="ctr"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5194" y="4352544"/>
            <a:ext cx="6801612" cy="1239894"/>
          </a:xfrm>
          <a:noFill/>
        </p:spPr>
        <p:txBody>
          <a:bodyPr>
            <a:normAutofit/>
          </a:bodyPr>
          <a:lstStyle>
            <a:lvl1pPr marL="0" indent="0" algn="ctr">
              <a:buNone/>
              <a:defRPr sz="20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9F9C37B-1D36-470B-8223-D6C91242EC14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653112" y="937260"/>
            <a:ext cx="1298608" cy="498348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231136" y="937260"/>
            <a:ext cx="6198489" cy="4983480"/>
          </a:xfrm>
        </p:spPr>
        <p:txBody>
          <a:bodyPr vert="eaVert"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7C6F52A-A82B-47A2-A83A-8C4C91F2D59F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070A7B3-6521-4DCA-87E5-044747A908C1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1600200" y="2386744"/>
            <a:ext cx="8991600" cy="1645920"/>
          </a:xfrm>
          <a:solidFill>
            <a:srgbClr val="FFFFFF"/>
          </a:solidFill>
          <a:ln w="38100">
            <a:solidFill>
              <a:srgbClr val="404040"/>
            </a:solidFill>
          </a:ln>
        </p:spPr>
        <p:txBody>
          <a:bodyPr lIns="274320" rIns="274320" anchor="ctr" anchorCtr="1">
            <a:normAutofit/>
          </a:bodyPr>
          <a:lstStyle>
            <a:lvl1pPr>
              <a:defRPr sz="38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695194" y="4352465"/>
            <a:ext cx="6801612" cy="1265082"/>
          </a:xfrm>
        </p:spPr>
        <p:txBody>
          <a:bodyPr anchor="t" anchorCtr="1">
            <a:normAutofit/>
          </a:bodyPr>
          <a:lstStyle>
            <a:lvl1pPr marL="0" indent="0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160EA64-D806-43AC-9DF2-F8C432F32B4C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581912" y="2638044"/>
            <a:ext cx="4271771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38315" y="2638044"/>
            <a:ext cx="4270247" cy="3101982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B134690-1557-4C89-A502-4959FE7FAD70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58343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583436" y="3143250"/>
            <a:ext cx="4270248" cy="2596776"/>
          </a:xfrm>
        </p:spPr>
        <p:txBody>
          <a:bodyPr/>
          <a:lstStyle/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8316" y="3143250"/>
            <a:ext cx="4253484" cy="2596776"/>
          </a:xfrm>
        </p:spPr>
        <p:txBody>
          <a:bodyPr/>
          <a:lstStyle>
            <a:lvl5pPr>
              <a:defRPr/>
            </a:lvl5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1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6338316" y="2313433"/>
            <a:ext cx="4270248" cy="704087"/>
          </a:xfrm>
        </p:spPr>
        <p:txBody>
          <a:bodyPr anchor="b" anchorCtr="1">
            <a:normAutofit/>
          </a:bodyPr>
          <a:lstStyle>
            <a:lvl1pPr marL="0" indent="0" algn="ctr">
              <a:buNone/>
              <a:defRPr sz="1900" b="0" cap="all" spc="100" baseline="0">
                <a:solidFill>
                  <a:schemeClr val="accent2">
                    <a:lumMod val="75000"/>
                  </a:schemeClr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F7D4976-E339-4826-83B7-FBD03F55ECF8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1037C31-9E7A-4F99-8774-A0E530DE1A42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278504F-A551-4DE0-9316-4DCD1D8CC752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/>
          <p:cNvSpPr/>
          <p:nvPr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4672" y="2243828"/>
            <a:ext cx="4486656" cy="1141497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rm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36080" y="804672"/>
            <a:ext cx="4815840" cy="5248656"/>
          </a:xfrm>
        </p:spPr>
        <p:txBody>
          <a:bodyPr>
            <a:normAutofit/>
          </a:bodyPr>
          <a:lstStyle>
            <a:lvl1pPr>
              <a:defRPr sz="1900">
                <a:solidFill>
                  <a:schemeClr val="tx1"/>
                </a:solidFill>
              </a:defRPr>
            </a:lvl1pPr>
            <a:lvl2pPr>
              <a:defRPr sz="1600">
                <a:solidFill>
                  <a:schemeClr val="tx1"/>
                </a:solidFill>
              </a:defRPr>
            </a:lvl2pPr>
            <a:lvl3pPr>
              <a:defRPr sz="1600">
                <a:solidFill>
                  <a:schemeClr val="tx1"/>
                </a:solidFill>
              </a:defRPr>
            </a:lvl3pPr>
            <a:lvl4pPr>
              <a:defRPr sz="1600">
                <a:solidFill>
                  <a:schemeClr val="tx1"/>
                </a:solidFill>
              </a:defRPr>
            </a:lvl4pPr>
            <a:lvl5pPr>
              <a:defRPr sz="1600">
                <a:solidFill>
                  <a:schemeClr val="tx1"/>
                </a:solidFill>
              </a:defRPr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6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9" name="Date Placeholder 8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1BE4249-C0D0-4B06-8692-E8BB871AF643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1" name="Slide Number Placeholder 10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/>
          <p:cNvSpPr/>
          <p:nvPr/>
        </p:nvSpPr>
        <p:spPr>
          <a:xfrm>
            <a:off x="0" y="0"/>
            <a:ext cx="6095999" cy="6858000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 bwMode="blackWhite">
          <a:xfrm>
            <a:off x="808523" y="2243828"/>
            <a:ext cx="4494998" cy="1134640"/>
          </a:xfrm>
          <a:solidFill>
            <a:srgbClr val="FFFFFF"/>
          </a:solidFill>
          <a:ln>
            <a:solidFill>
              <a:srgbClr val="404040"/>
            </a:solidFill>
          </a:ln>
        </p:spPr>
        <p:txBody>
          <a:bodyPr anchor="ctr" anchorCtr="1">
            <a:noAutofit/>
          </a:bodyPr>
          <a:lstStyle>
            <a:lvl1pPr>
              <a:defRPr sz="2200">
                <a:solidFill>
                  <a:srgbClr val="262626"/>
                </a:solidFill>
              </a:defRPr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095999" y="0"/>
            <a:ext cx="6102097" cy="6858000"/>
          </a:xfrm>
          <a:solidFill>
            <a:schemeClr val="bg1">
              <a:lumMod val="75000"/>
            </a:schemeClr>
          </a:solidFill>
        </p:spPr>
        <p:txBody>
          <a:bodyPr anchor="t"/>
          <a:lstStyle>
            <a:lvl1pPr marL="0" indent="0">
              <a:buNone/>
              <a:defRPr sz="3200">
                <a:solidFill>
                  <a:schemeClr val="bg1">
                    <a:lumMod val="85000"/>
                    <a:lumOff val="15000"/>
                  </a:schemeClr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15568" y="3549918"/>
            <a:ext cx="3794760" cy="2194037"/>
          </a:xfrm>
        </p:spPr>
        <p:txBody>
          <a:bodyPr anchor="t" anchorCtr="1">
            <a:normAutofit/>
          </a:bodyPr>
          <a:lstStyle>
            <a:lvl1pPr marL="0" indent="0" algn="ctr">
              <a:buNone/>
              <a:defRPr sz="1500">
                <a:solidFill>
                  <a:srgbClr val="FFFFFF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Edit Master text styles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rgbClr val="FFFFFF"/>
                </a:solidFill>
                <a:effectLst>
                  <a:outerShdw blurRad="50800" dist="38100" dir="2700000" algn="tl" rotWithShape="0">
                    <a:prstClr val="black">
                      <a:alpha val="43000"/>
                    </a:prstClr>
                  </a:outerShdw>
                </a:effectLst>
              </a:defRPr>
            </a:lvl1pPr>
          </a:lstStyle>
          <a:p>
            <a:fld id="{042B0DB6-F5C7-45FB-8CF3-31B45F9C2DAC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9" name="Footer Placeholder 8"/>
          <p:cNvSpPr>
            <a:spLocks noGrp="1"/>
          </p:cNvSpPr>
          <p:nvPr>
            <p:ph type="ftr" sz="quarter" idx="11"/>
          </p:nvPr>
        </p:nvSpPr>
        <p:spPr>
          <a:xfrm>
            <a:off x="804672" y="6236208"/>
            <a:ext cx="5124797" cy="320040"/>
          </a:xfrm>
        </p:spPr>
        <p:txBody>
          <a:bodyPr/>
          <a:lstStyle>
            <a:lvl1pPr>
              <a:defRPr>
                <a:solidFill>
                  <a:srgbClr val="FFFFFF">
                    <a:alpha val="70000"/>
                  </a:srgb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10" name="Slide Number Placeholder 9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A7A6979-0714-4377-B894-6BE4C2D6E202}" type="slidenum">
              <a:rPr lang="en-US" dirty="0"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black">
          <a:xfrm>
            <a:off x="2231136" y="964692"/>
            <a:ext cx="7729728" cy="1188720"/>
          </a:xfrm>
          <a:prstGeom prst="rect">
            <a:avLst/>
          </a:prstGeom>
          <a:solidFill>
            <a:srgbClr val="FFFFFF"/>
          </a:solidFill>
          <a:ln w="31750" cap="sq">
            <a:solidFill>
              <a:srgbClr val="404040"/>
            </a:solidFill>
            <a:miter lim="800000"/>
          </a:ln>
        </p:spPr>
        <p:txBody>
          <a:bodyPr vert="horz" lIns="182880" tIns="182880" rIns="182880" bIns="18288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231136" y="2638044"/>
            <a:ext cx="7729728" cy="310198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821429" y="6238816"/>
            <a:ext cx="2753746" cy="323968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fld id="{1160EA64-D806-43AC-9DF2-F8C432F32B4C}" type="datetimeFigureOut">
              <a:rPr lang="en-US" dirty="0"/>
              <a:t>10/30/2023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600200" y="6236208"/>
            <a:ext cx="5901189" cy="32004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50">
                <a:solidFill>
                  <a:schemeClr val="tx1">
                    <a:alpha val="7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758922" y="6217920"/>
            <a:ext cx="365760" cy="365760"/>
          </a:xfrm>
          <a:prstGeom prst="ellipse">
            <a:avLst/>
          </a:prstGeom>
          <a:solidFill>
            <a:srgbClr val="1D1D1D">
              <a:alpha val="70000"/>
            </a:srgbClr>
          </a:solidFill>
        </p:spPr>
        <p:txBody>
          <a:bodyPr vert="horz" lIns="18288" tIns="45720" rIns="18288" bIns="45720" rtlCol="0" anchor="ctr">
            <a:noAutofit/>
          </a:bodyPr>
          <a:lstStyle>
            <a:lvl1pPr algn="ctr">
              <a:defRPr sz="1100" spc="0" baseline="0">
                <a:solidFill>
                  <a:srgbClr val="FFFFFF"/>
                </a:solidFill>
              </a:defRPr>
            </a:lvl1pPr>
          </a:lstStyle>
          <a:p>
            <a:fld id="{8A7A6979-0714-4377-B894-6BE4C2D6E202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7" r:id="rId1"/>
    <p:sldLayoutId id="2147483698" r:id="rId2"/>
    <p:sldLayoutId id="2147483699" r:id="rId3"/>
    <p:sldLayoutId id="2147483700" r:id="rId4"/>
    <p:sldLayoutId id="2147483701" r:id="rId5"/>
    <p:sldLayoutId id="2147483702" r:id="rId6"/>
    <p:sldLayoutId id="2147483703" r:id="rId7"/>
    <p:sldLayoutId id="2147483704" r:id="rId8"/>
    <p:sldLayoutId id="2147483705" r:id="rId9"/>
    <p:sldLayoutId id="2147483706" r:id="rId10"/>
    <p:sldLayoutId id="2147483707" r:id="rId11"/>
  </p:sldLayoutIdLst>
  <p:hf sldNum="0" hdr="0" ftr="0" dt="0"/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2800" kern="1200" cap="all" spc="200" baseline="0">
          <a:solidFill>
            <a:srgbClr val="262626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4572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6858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9144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114300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131286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1484313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1657350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1882775" indent="-228600" algn="l" defTabSz="914400" rtl="0" eaLnBrk="1" latinLnBrk="0" hangingPunct="1">
        <a:lnSpc>
          <a:spcPct val="100000"/>
        </a:lnSpc>
        <a:spcBef>
          <a:spcPts val="1000"/>
        </a:spcBef>
        <a:buClr>
          <a:schemeClr val="accent2"/>
        </a:buClr>
        <a:buFont typeface="Arial" panose="020B0604020202020204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9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7" Type="http://schemas.openxmlformats.org/officeDocument/2006/relationships/image" Target="../media/image35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4.png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5.png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image" Target="../media/image57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9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jp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jpg"/><Relationship Id="rId5" Type="http://schemas.openxmlformats.org/officeDocument/2006/relationships/image" Target="../media/image4.jpg"/><Relationship Id="rId4" Type="http://schemas.openxmlformats.org/officeDocument/2006/relationships/image" Target="../media/image3.jpeg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2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91492" y="348938"/>
            <a:ext cx="8991600" cy="1645920"/>
          </a:xfrm>
        </p:spPr>
        <p:txBody>
          <a:bodyPr/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cáo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thông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tin 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283427" y="2201526"/>
            <a:ext cx="9607730" cy="1239894"/>
          </a:xfrm>
        </p:spPr>
        <p:txBody>
          <a:bodyPr/>
          <a:lstStyle/>
          <a:p>
            <a:r>
              <a:rPr lang="en-US" sz="32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Tên</a:t>
            </a:r>
            <a:r>
              <a:rPr lang="en-US" sz="32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đồ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án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: Fashion Shop – Web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bán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quần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3200" b="1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áo</a:t>
            </a:r>
            <a:r>
              <a:rPr lang="en-US" sz="32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online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4" name="Subtitle 2"/>
          <p:cNvSpPr txBox="1">
            <a:spLocks/>
          </p:cNvSpPr>
          <p:nvPr/>
        </p:nvSpPr>
        <p:spPr>
          <a:xfrm>
            <a:off x="8217516" y="3506206"/>
            <a:ext cx="2673641" cy="667948"/>
          </a:xfrm>
          <a:prstGeom prst="rect">
            <a:avLst/>
          </a:prstGeom>
          <a:noFill/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20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100000"/>
              </a:lnSpc>
              <a:spcBef>
                <a:spcPts val="1000"/>
              </a:spcBef>
              <a:buClr>
                <a:schemeClr val="accent2"/>
              </a:buClr>
              <a:buFont typeface="Arial" panose="020B0604020202020204" pitchFamily="34" charset="0"/>
              <a:buNone/>
              <a:defRPr sz="16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2400" b="1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Nhóm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2:</a:t>
            </a:r>
          </a:p>
          <a:p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8511790" y="4061699"/>
            <a:ext cx="3595856" cy="230832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vi-V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Lê Quang </a:t>
            </a:r>
            <a:r>
              <a:rPr lang="vi-V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Hào</a:t>
            </a:r>
            <a:endParaRPr lang="en-US" sz="24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Phạm Thanh Sang </a:t>
            </a:r>
            <a:endParaRPr 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vi-V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Hoàng Ngọc </a:t>
            </a:r>
            <a:r>
              <a:rPr lang="vi-V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Nguyễn </a:t>
            </a:r>
            <a:r>
              <a:rPr lang="vi-V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Thành Sứ </a:t>
            </a:r>
            <a:endParaRPr 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Võ </a:t>
            </a:r>
            <a:r>
              <a:rPr lang="vi-V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Văn Quí </a:t>
            </a:r>
            <a:endParaRPr lang="en-US" sz="2400" b="1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vi-V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Thạch </a:t>
            </a:r>
            <a:r>
              <a:rPr lang="vi-VN" sz="24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Trung </a:t>
            </a:r>
            <a:r>
              <a:rPr lang="vi-VN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Bả</a:t>
            </a:r>
            <a:r>
              <a:rPr lang="en-US" sz="2400" b="1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o</a:t>
            </a:r>
            <a:endParaRPr lang="en-US" sz="24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84780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5461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4.4.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sắp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xếp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4047" y="953137"/>
            <a:ext cx="11554913" cy="50453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711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438774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4.5.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lưu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8" y="1363730"/>
            <a:ext cx="2143424" cy="3581900"/>
          </a:xfrm>
          <a:prstGeom prst="rect">
            <a:avLst/>
          </a:prstGeom>
        </p:spPr>
      </p:pic>
      <p:sp>
        <p:nvSpPr>
          <p:cNvPr id="4" name="Oval 3"/>
          <p:cNvSpPr/>
          <p:nvPr/>
        </p:nvSpPr>
        <p:spPr>
          <a:xfrm>
            <a:off x="1929384" y="1499616"/>
            <a:ext cx="374904" cy="393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857236" y="819360"/>
            <a:ext cx="3696216" cy="1228896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36392" y="2531364"/>
            <a:ext cx="8671391" cy="3992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5272516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70646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4.6.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giỏ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728" y="1363730"/>
            <a:ext cx="2143424" cy="3581900"/>
          </a:xfrm>
          <a:prstGeom prst="rect">
            <a:avLst/>
          </a:prstGeom>
        </p:spPr>
      </p:pic>
      <p:sp>
        <p:nvSpPr>
          <p:cNvPr id="8" name="Oval 7"/>
          <p:cNvSpPr/>
          <p:nvPr/>
        </p:nvSpPr>
        <p:spPr>
          <a:xfrm>
            <a:off x="2203704" y="1472184"/>
            <a:ext cx="374904" cy="39319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44635" y="740935"/>
            <a:ext cx="3553321" cy="116221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090672" y="2211830"/>
            <a:ext cx="8802901" cy="32908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1334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4.7.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68226" y="817510"/>
            <a:ext cx="7707877" cy="5724184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43115" y="380575"/>
            <a:ext cx="3224021" cy="128823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143115" y="1820141"/>
            <a:ext cx="3218249" cy="124310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48594" y="380575"/>
            <a:ext cx="3224021" cy="1235177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642822" y="1820140"/>
            <a:ext cx="3229793" cy="1214683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9966" y="1024690"/>
            <a:ext cx="3871649" cy="4233110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4439785" y="1024690"/>
            <a:ext cx="3577276" cy="423311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384239" y="1024690"/>
            <a:ext cx="3621660" cy="4233110"/>
          </a:xfrm>
          <a:prstGeom prst="rect">
            <a:avLst/>
          </a:prstGeom>
        </p:spPr>
      </p:pic>
      <p:sp>
        <p:nvSpPr>
          <p:cNvPr id="15" name="Oval 14"/>
          <p:cNvSpPr/>
          <p:nvPr/>
        </p:nvSpPr>
        <p:spPr>
          <a:xfrm>
            <a:off x="6858000" y="4041648"/>
            <a:ext cx="950976" cy="338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7" name="Oval 16"/>
          <p:cNvSpPr/>
          <p:nvPr/>
        </p:nvSpPr>
        <p:spPr>
          <a:xfrm>
            <a:off x="10786872" y="4041648"/>
            <a:ext cx="950976" cy="33832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900729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3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5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6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7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0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1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4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6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5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9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6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6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7" fill="hold">
                      <p:stCondLst>
                        <p:cond delay="indefinite"/>
                      </p:stCondLst>
                      <p:childTnLst>
                        <p:par>
                          <p:cTn id="68" fill="hold">
                            <p:stCondLst>
                              <p:cond delay="0"/>
                            </p:stCondLst>
                            <p:childTnLst>
                              <p:par>
                                <p:cTn id="6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2" fill="hold">
                      <p:stCondLst>
                        <p:cond delay="indefinite"/>
                      </p:stCondLst>
                      <p:childTnLst>
                        <p:par>
                          <p:cTn id="73" fill="hold">
                            <p:stCondLst>
                              <p:cond delay="0"/>
                            </p:stCondLst>
                            <p:childTnLst>
                              <p:par>
                                <p:cTn id="74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6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7" dur="5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8" fill="hold">
                      <p:stCondLst>
                        <p:cond delay="indefinite"/>
                      </p:stCondLst>
                      <p:childTnLst>
                        <p:par>
                          <p:cTn id="79" fill="hold">
                            <p:stCondLst>
                              <p:cond delay="0"/>
                            </p:stCondLst>
                            <p:childTnLst>
                              <p:par>
                                <p:cTn id="8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68562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4.7.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đặt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69589" y="849780"/>
            <a:ext cx="8937451" cy="56643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506942" y="740935"/>
            <a:ext cx="5570372" cy="5670319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16872" y="905273"/>
            <a:ext cx="7300867" cy="5553385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075988" y="479325"/>
            <a:ext cx="8432279" cy="6141510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69966" y="849779"/>
            <a:ext cx="7053420" cy="3091285"/>
          </a:xfrm>
          <a:prstGeom prst="rect">
            <a:avLst/>
          </a:prstGeom>
        </p:spPr>
      </p:pic>
      <p:pic>
        <p:nvPicPr>
          <p:cNvPr id="11" name="Picture 10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610770" y="342165"/>
            <a:ext cx="4427224" cy="55170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693725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46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47" dur="500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2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3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4" fill="hold">
                      <p:stCondLst>
                        <p:cond delay="indefinite"/>
                      </p:stCondLst>
                      <p:childTnLst>
                        <p:par>
                          <p:cTn id="55" fill="hold">
                            <p:stCondLst>
                              <p:cond delay="0"/>
                            </p:stCondLst>
                            <p:childTnLst>
                              <p:par>
                                <p:cTn id="5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8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9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60" dur="10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495199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4.8.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9966" y="886969"/>
            <a:ext cx="8398506" cy="2377440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12520" y="3552167"/>
            <a:ext cx="5625104" cy="2874167"/>
          </a:xfrm>
          <a:prstGeom prst="rect">
            <a:avLst/>
          </a:prstGeom>
        </p:spPr>
      </p:pic>
      <p:sp>
        <p:nvSpPr>
          <p:cNvPr id="7" name="Oval 6"/>
          <p:cNvSpPr/>
          <p:nvPr/>
        </p:nvSpPr>
        <p:spPr>
          <a:xfrm>
            <a:off x="7744968" y="2286000"/>
            <a:ext cx="356616" cy="310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8101584" y="2286000"/>
            <a:ext cx="356616" cy="310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69966" y="3533879"/>
            <a:ext cx="3729283" cy="2516227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231474" y="3753482"/>
            <a:ext cx="7573281" cy="2077019"/>
          </a:xfrm>
          <a:prstGeom prst="rect">
            <a:avLst/>
          </a:prstGeom>
        </p:spPr>
      </p:pic>
      <p:sp>
        <p:nvSpPr>
          <p:cNvPr id="11" name="Oval 10"/>
          <p:cNvSpPr/>
          <p:nvPr/>
        </p:nvSpPr>
        <p:spPr>
          <a:xfrm>
            <a:off x="10183368" y="4943530"/>
            <a:ext cx="487680" cy="310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Oval 11"/>
          <p:cNvSpPr/>
          <p:nvPr/>
        </p:nvSpPr>
        <p:spPr>
          <a:xfrm>
            <a:off x="8253984" y="2438400"/>
            <a:ext cx="356616" cy="31089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32262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6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8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9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6" presetClass="entr" presetSubtype="21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5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11" grpId="0" animBg="1"/>
      <p:bldP spid="12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80585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4.9.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bình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luận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86383" y="978939"/>
            <a:ext cx="10581976" cy="269694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57472" y="4091971"/>
            <a:ext cx="6439799" cy="2276793"/>
          </a:xfrm>
          <a:prstGeom prst="rect">
            <a:avLst/>
          </a:prstGeom>
        </p:spPr>
      </p:pic>
      <p:sp>
        <p:nvSpPr>
          <p:cNvPr id="7" name="Rounded Rectangle 6"/>
          <p:cNvSpPr/>
          <p:nvPr/>
        </p:nvSpPr>
        <p:spPr>
          <a:xfrm>
            <a:off x="4617720" y="2002536"/>
            <a:ext cx="1005840" cy="237744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39277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211628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4.10.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8108" y="903607"/>
            <a:ext cx="9573768" cy="5370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606482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25870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4.11.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Gửi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3493" y="923543"/>
            <a:ext cx="9839008" cy="551666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4096296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643317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99032" y="1039575"/>
            <a:ext cx="9502406" cy="53429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980292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extBox 7"/>
          <p:cNvSpPr txBox="1"/>
          <p:nvPr/>
        </p:nvSpPr>
        <p:spPr>
          <a:xfrm>
            <a:off x="644433" y="2203269"/>
            <a:ext cx="9501052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API</a:t>
            </a:r>
          </a:p>
          <a:p>
            <a:pPr marL="457200" indent="-457200"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4000" dirty="0" smtClean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pPr marL="457200" indent="-457200">
              <a:buAutoNum type="arabicPeriod"/>
            </a:pP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40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40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4000" dirty="0" err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40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9" name="Title 1"/>
          <p:cNvSpPr>
            <a:spLocks noGrp="1"/>
          </p:cNvSpPr>
          <p:nvPr>
            <p:ph type="ctrTitle"/>
          </p:nvPr>
        </p:nvSpPr>
        <p:spPr>
          <a:xfrm>
            <a:off x="2323011" y="296686"/>
            <a:ext cx="7674428" cy="704799"/>
          </a:xfrm>
        </p:spPr>
        <p:txBody>
          <a:bodyPr>
            <a:normAutofit fontScale="90000"/>
          </a:bodyPr>
          <a:lstStyle/>
          <a:p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Nội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dung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trình</a:t>
            </a:r>
            <a:r>
              <a:rPr lang="en-US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dirty="0" err="1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bày</a:t>
            </a:r>
            <a:endParaRPr 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0889382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217232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Thống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kê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692213" y="740935"/>
            <a:ext cx="11194987" cy="5851889"/>
          </a:xfrm>
          <a:prstGeom prst="rect">
            <a:avLst/>
          </a:prstGeom>
        </p:spPr>
      </p:pic>
      <p:sp>
        <p:nvSpPr>
          <p:cNvPr id="6" name="Oval 5"/>
          <p:cNvSpPr/>
          <p:nvPr/>
        </p:nvSpPr>
        <p:spPr>
          <a:xfrm>
            <a:off x="2560320" y="1837944"/>
            <a:ext cx="804672" cy="676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Oval 6"/>
          <p:cNvSpPr/>
          <p:nvPr/>
        </p:nvSpPr>
        <p:spPr>
          <a:xfrm>
            <a:off x="4858195" y="1837944"/>
            <a:ext cx="804672" cy="676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Oval 7"/>
          <p:cNvSpPr/>
          <p:nvPr/>
        </p:nvSpPr>
        <p:spPr>
          <a:xfrm>
            <a:off x="7156070" y="1837944"/>
            <a:ext cx="804672" cy="676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Oval 8"/>
          <p:cNvSpPr/>
          <p:nvPr/>
        </p:nvSpPr>
        <p:spPr>
          <a:xfrm>
            <a:off x="9387840" y="1865376"/>
            <a:ext cx="804672" cy="676656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Oval 9"/>
          <p:cNvSpPr/>
          <p:nvPr/>
        </p:nvSpPr>
        <p:spPr>
          <a:xfrm>
            <a:off x="2624328" y="2849880"/>
            <a:ext cx="2532888" cy="50596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1" name="Oval 10"/>
          <p:cNvSpPr/>
          <p:nvPr/>
        </p:nvSpPr>
        <p:spPr>
          <a:xfrm>
            <a:off x="7960742" y="2941320"/>
            <a:ext cx="881506" cy="323088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208993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297549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5.2.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vai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trò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2" name="Picture 11"/>
          <p:cNvPicPr/>
          <p:nvPr/>
        </p:nvPicPr>
        <p:blipFill>
          <a:blip r:embed="rId2"/>
          <a:stretch>
            <a:fillRect/>
          </a:stretch>
        </p:blipFill>
        <p:spPr>
          <a:xfrm>
            <a:off x="966533" y="932560"/>
            <a:ext cx="10509187" cy="5550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5866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86195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5.3.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trị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1314005" y="875474"/>
            <a:ext cx="10070275" cy="54978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857316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45318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5.4.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nhân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viên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74509" y="913002"/>
            <a:ext cx="10756075" cy="5643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0738409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6920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5.5.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80862" y="894714"/>
            <a:ext cx="11086882" cy="55975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22005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413114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5.6.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/>
          <p:nvPr/>
        </p:nvPicPr>
        <p:blipFill>
          <a:blip r:embed="rId2"/>
          <a:stretch>
            <a:fillRect/>
          </a:stretch>
        </p:blipFill>
        <p:spPr>
          <a:xfrm>
            <a:off x="774509" y="916178"/>
            <a:ext cx="11130979" cy="5740654"/>
          </a:xfrm>
          <a:prstGeom prst="rect">
            <a:avLst/>
          </a:prstGeom>
        </p:spPr>
      </p:pic>
      <p:pic>
        <p:nvPicPr>
          <p:cNvPr id="6" name="Picture 5"/>
          <p:cNvPicPr/>
          <p:nvPr/>
        </p:nvPicPr>
        <p:blipFill>
          <a:blip r:embed="rId3"/>
          <a:stretch>
            <a:fillRect/>
          </a:stretch>
        </p:blipFill>
        <p:spPr>
          <a:xfrm>
            <a:off x="774508" y="916178"/>
            <a:ext cx="11130979" cy="5740654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774507" y="916178"/>
            <a:ext cx="11130979" cy="5740654"/>
          </a:xfrm>
          <a:prstGeom prst="rect">
            <a:avLst/>
          </a:prstGeom>
        </p:spPr>
      </p:pic>
      <p:pic>
        <p:nvPicPr>
          <p:cNvPr id="8" name="Picture 7"/>
          <p:cNvPicPr/>
          <p:nvPr/>
        </p:nvPicPr>
        <p:blipFill>
          <a:blip r:embed="rId5"/>
          <a:stretch>
            <a:fillRect/>
          </a:stretch>
        </p:blipFill>
        <p:spPr>
          <a:xfrm>
            <a:off x="774506" y="916178"/>
            <a:ext cx="11130980" cy="57406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13056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3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4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6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4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5" dur="500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0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35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6" dur="500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8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0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41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49071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5.7.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danh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mục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phẩm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824102"/>
            <a:ext cx="10394956" cy="58471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639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1133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5.8.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bài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viết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722732" y="867282"/>
            <a:ext cx="10551820" cy="5789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609845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82027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5.9.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mã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giảm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giá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33974" y="868951"/>
            <a:ext cx="11525794" cy="5797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618208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56379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5.10.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đơn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500189" y="848995"/>
            <a:ext cx="11094403" cy="5679822"/>
          </a:xfrm>
          <a:prstGeom prst="rect">
            <a:avLst/>
          </a:prstGeom>
        </p:spPr>
      </p:pic>
      <p:pic>
        <p:nvPicPr>
          <p:cNvPr id="5" name="Picture 4"/>
          <p:cNvPicPr/>
          <p:nvPr/>
        </p:nvPicPr>
        <p:blipFill>
          <a:blip r:embed="rId3"/>
          <a:stretch>
            <a:fillRect/>
          </a:stretch>
        </p:blipFill>
        <p:spPr>
          <a:xfrm>
            <a:off x="1277429" y="848995"/>
            <a:ext cx="9155875" cy="5253165"/>
          </a:xfrm>
          <a:prstGeom prst="rect">
            <a:avLst/>
          </a:prstGeom>
        </p:spPr>
      </p:pic>
      <p:pic>
        <p:nvPicPr>
          <p:cNvPr id="7" name="Picture 6"/>
          <p:cNvPicPr/>
          <p:nvPr/>
        </p:nvPicPr>
        <p:blipFill>
          <a:blip r:embed="rId4"/>
          <a:stretch>
            <a:fillRect/>
          </a:stretch>
        </p:blipFill>
        <p:spPr>
          <a:xfrm>
            <a:off x="2721369" y="774430"/>
            <a:ext cx="6652042" cy="1240473"/>
          </a:xfrm>
          <a:prstGeom prst="rect">
            <a:avLst/>
          </a:prstGeom>
        </p:spPr>
      </p:pic>
      <p:sp>
        <p:nvSpPr>
          <p:cNvPr id="2" name="Oval 1"/>
          <p:cNvSpPr/>
          <p:nvPr/>
        </p:nvSpPr>
        <p:spPr>
          <a:xfrm>
            <a:off x="8762930" y="1481328"/>
            <a:ext cx="530352" cy="438912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815321" y="2014903"/>
            <a:ext cx="9298973" cy="5231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476558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6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7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7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0" presetID="16" presetClass="entr" presetSubtype="21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8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10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4" dur="10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35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10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33937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1.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Công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nghệ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sử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dụng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53616" y="3064397"/>
            <a:ext cx="2943856" cy="1495479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05103" y="961887"/>
            <a:ext cx="1962571" cy="1570057"/>
          </a:xfrm>
          <a:prstGeom prst="rect">
            <a:avLst/>
          </a:prstGeom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5334" y="951952"/>
            <a:ext cx="2731899" cy="1570057"/>
          </a:xfrm>
          <a:prstGeom prst="rect">
            <a:avLst/>
          </a:prstGeom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5544" y="951952"/>
            <a:ext cx="3535559" cy="1589930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0016" y="5092329"/>
            <a:ext cx="3871055" cy="1420457"/>
          </a:xfrm>
          <a:prstGeom prst="rect">
            <a:avLst/>
          </a:prstGeom>
        </p:spPr>
      </p:pic>
      <p:pic>
        <p:nvPicPr>
          <p:cNvPr id="15" name="Picture 14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18974" y="961887"/>
            <a:ext cx="2820478" cy="15880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369605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54997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5.11.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Quản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lý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liên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hệ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9848" y="814659"/>
            <a:ext cx="10149840" cy="5709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0742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100929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248016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Cơ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sở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dữ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liệu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Picture 8"/>
          <p:cNvPicPr/>
          <p:nvPr/>
        </p:nvPicPr>
        <p:blipFill>
          <a:blip r:embed="rId2"/>
          <a:stretch>
            <a:fillRect/>
          </a:stretch>
        </p:blipFill>
        <p:spPr>
          <a:xfrm>
            <a:off x="182880" y="818605"/>
            <a:ext cx="11800114" cy="5878286"/>
          </a:xfrm>
          <a:prstGeom prst="rect">
            <a:avLst/>
          </a:prstGeom>
        </p:spPr>
      </p:pic>
      <p:sp>
        <p:nvSpPr>
          <p:cNvPr id="5" name="Oval 4"/>
          <p:cNvSpPr/>
          <p:nvPr/>
        </p:nvSpPr>
        <p:spPr>
          <a:xfrm>
            <a:off x="813816" y="1874520"/>
            <a:ext cx="283464" cy="2834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6" name="Oval 15"/>
          <p:cNvSpPr/>
          <p:nvPr/>
        </p:nvSpPr>
        <p:spPr>
          <a:xfrm>
            <a:off x="2118360" y="1874520"/>
            <a:ext cx="283464" cy="2834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2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7" name="Oval 16"/>
          <p:cNvSpPr/>
          <p:nvPr/>
        </p:nvSpPr>
        <p:spPr>
          <a:xfrm>
            <a:off x="4191000" y="3021875"/>
            <a:ext cx="283464" cy="2834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8" name="Oval 17"/>
          <p:cNvSpPr/>
          <p:nvPr/>
        </p:nvSpPr>
        <p:spPr>
          <a:xfrm>
            <a:off x="6082937" y="1787652"/>
            <a:ext cx="283464" cy="2834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9" name="Oval 18"/>
          <p:cNvSpPr/>
          <p:nvPr/>
        </p:nvSpPr>
        <p:spPr>
          <a:xfrm>
            <a:off x="5278265" y="1481328"/>
            <a:ext cx="283464" cy="2834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5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0" name="Oval 19"/>
          <p:cNvSpPr/>
          <p:nvPr/>
        </p:nvSpPr>
        <p:spPr>
          <a:xfrm>
            <a:off x="7050677" y="1623060"/>
            <a:ext cx="283464" cy="2834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6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1" name="Oval 20"/>
          <p:cNvSpPr/>
          <p:nvPr/>
        </p:nvSpPr>
        <p:spPr>
          <a:xfrm>
            <a:off x="915924" y="3223043"/>
            <a:ext cx="283464" cy="2834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7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2" name="Oval 21"/>
          <p:cNvSpPr/>
          <p:nvPr/>
        </p:nvSpPr>
        <p:spPr>
          <a:xfrm>
            <a:off x="2466668" y="4966499"/>
            <a:ext cx="283464" cy="2834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8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3" name="Oval 22"/>
          <p:cNvSpPr/>
          <p:nvPr/>
        </p:nvSpPr>
        <p:spPr>
          <a:xfrm>
            <a:off x="4191000" y="4417859"/>
            <a:ext cx="283464" cy="283464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9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4" name="Oval 23"/>
          <p:cNvSpPr/>
          <p:nvPr/>
        </p:nvSpPr>
        <p:spPr>
          <a:xfrm>
            <a:off x="6127459" y="4417859"/>
            <a:ext cx="477884" cy="4193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10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5" name="Oval 24"/>
          <p:cNvSpPr/>
          <p:nvPr/>
        </p:nvSpPr>
        <p:spPr>
          <a:xfrm>
            <a:off x="4474464" y="5489448"/>
            <a:ext cx="477884" cy="4193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11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26" name="Oval 25"/>
          <p:cNvSpPr/>
          <p:nvPr/>
        </p:nvSpPr>
        <p:spPr>
          <a:xfrm>
            <a:off x="6366401" y="6199632"/>
            <a:ext cx="477884" cy="419317"/>
          </a:xfrm>
          <a:prstGeom prst="ellipse">
            <a:avLst/>
          </a:prstGeom>
        </p:spPr>
        <p:style>
          <a:lnRef idx="2">
            <a:schemeClr val="dk1">
              <a:shade val="50000"/>
            </a:schemeClr>
          </a:lnRef>
          <a:fillRef idx="1">
            <a:schemeClr val="dk1"/>
          </a:fillRef>
          <a:effectRef idx="0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200" dirty="0" smtClean="0">
                <a:latin typeface="Times New Roman" panose="02020603050405020304" pitchFamily="18" charset="0"/>
                <a:cs typeface="Times New Roman" panose="02020603050405020304" pitchFamily="18" charset="0"/>
              </a:rPr>
              <a:t>12</a:t>
            </a:r>
            <a:endParaRPr lang="en-US" sz="12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13450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2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47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2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5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8" fill="hold">
                      <p:stCondLst>
                        <p:cond delay="indefinite"/>
                      </p:stCondLst>
                      <p:childTnLst>
                        <p:par>
                          <p:cTn id="59" fill="hold">
                            <p:stCondLst>
                              <p:cond delay="0"/>
                            </p:stCondLst>
                            <p:childTnLst>
                              <p:par>
                                <p:cTn id="6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62" dur="5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16" grpId="0" animBg="1"/>
      <p:bldP spid="17" grpId="0" animBg="1"/>
      <p:bldP spid="18" grpId="0" animBg="1"/>
      <p:bldP spid="19" grpId="0" animBg="1"/>
      <p:bldP spid="20" grpId="0" animBg="1"/>
      <p:bldP spid="21" grpId="0" animBg="1"/>
      <p:bldP spid="22" grpId="0" animBg="1"/>
      <p:bldP spid="23" grpId="0" animBg="1"/>
      <p:bldP spid="24" grpId="0" animBg="1"/>
      <p:bldP spid="25" grpId="0" animBg="1"/>
      <p:bldP spid="26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110421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3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API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82814" y="665677"/>
            <a:ext cx="7557297" cy="6192323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82813" y="665677"/>
            <a:ext cx="7561261" cy="6110027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50345" y="665677"/>
            <a:ext cx="8822233" cy="60277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1342993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11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 calcmode="lin" valueType="num">
                                      <p:cBhvr additive="base">
                                        <p:cTn id="20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x"/>
                                          </p:val>
                                        </p:tav>
                                        <p:tav tm="100000">
                                          <p:val>
                                            <p:strVal val="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1" dur="500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ppt_y"/>
                                          </p:val>
                                        </p:tav>
                                        <p:tav tm="100000">
                                          <p:val>
                                            <p:strVal val="1+ppt_h/2"/>
                                          </p:val>
                                        </p:tav>
                                      </p:tavLst>
                                    </p:anim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6263253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Giao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diện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và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của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khách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hàng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/>
          <p:nvPr/>
        </p:nvPicPr>
        <p:blipFill>
          <a:blip r:embed="rId2"/>
          <a:stretch>
            <a:fillRect/>
          </a:stretch>
        </p:blipFill>
        <p:spPr>
          <a:xfrm>
            <a:off x="399628" y="740935"/>
            <a:ext cx="11417903" cy="595022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626738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6070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4.1.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ký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60" y="914672"/>
            <a:ext cx="9883165" cy="5559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516277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94531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4.2.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đăng</a:t>
            </a:r>
            <a:r>
              <a:rPr lang="en-US" sz="2800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nhập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51560" y="903868"/>
            <a:ext cx="10311513" cy="5818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9519951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/>
          <p:cNvSpPr txBox="1"/>
          <p:nvPr/>
        </p:nvSpPr>
        <p:spPr>
          <a:xfrm>
            <a:off x="269966" y="217715"/>
            <a:ext cx="374493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4.3.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Chức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năng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tìm</a:t>
            </a:r>
            <a:r>
              <a:rPr lang="en-US" sz="2800" dirty="0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sz="2800" dirty="0" err="1" smtClean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kiếm</a:t>
            </a:r>
            <a:endParaRPr lang="en-US" sz="2800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73041" y="1081578"/>
            <a:ext cx="4915586" cy="4677428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00524" y="1579168"/>
            <a:ext cx="10460619" cy="43544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57878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2" presetClass="exit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wipe(down)">
                                      <p:cBhvr>
                                        <p:cTn id="11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42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Parcel">
  <a:themeElements>
    <a:clrScheme name="Parcel">
      <a:dk1>
        <a:srgbClr val="000000"/>
      </a:dk1>
      <a:lt1>
        <a:srgbClr val="FFFFFF"/>
      </a:lt1>
      <a:dk2>
        <a:srgbClr val="4A5356"/>
      </a:dk2>
      <a:lt2>
        <a:srgbClr val="E8E3CE"/>
      </a:lt2>
      <a:accent1>
        <a:srgbClr val="F6A21D"/>
      </a:accent1>
      <a:accent2>
        <a:srgbClr val="9BAFB5"/>
      </a:accent2>
      <a:accent3>
        <a:srgbClr val="C96731"/>
      </a:accent3>
      <a:accent4>
        <a:srgbClr val="9CA383"/>
      </a:accent4>
      <a:accent5>
        <a:srgbClr val="87795D"/>
      </a:accent5>
      <a:accent6>
        <a:srgbClr val="A0988C"/>
      </a:accent6>
      <a:hlink>
        <a:srgbClr val="00B0F0"/>
      </a:hlink>
      <a:folHlink>
        <a:srgbClr val="738F97"/>
      </a:folHlink>
    </a:clrScheme>
    <a:fontScheme name="Parcel">
      <a:maj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HGｺﾞｼｯｸE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Parc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satMod val="107000"/>
                <a:lumMod val="103000"/>
              </a:schemeClr>
            </a:gs>
            <a:gs pos="100000">
              <a:schemeClr val="phClr">
                <a:tint val="82000"/>
                <a:satMod val="109000"/>
                <a:lumMod val="103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7000"/>
                <a:satMod val="100000"/>
                <a:lumMod val="102000"/>
              </a:schemeClr>
            </a:gs>
            <a:gs pos="50000">
              <a:schemeClr val="phClr">
                <a:shade val="100000"/>
                <a:satMod val="103000"/>
                <a:lumMod val="100000"/>
              </a:schemeClr>
            </a:gs>
            <a:gs pos="100000">
              <a:schemeClr val="phClr">
                <a:shade val="93000"/>
                <a:satMod val="11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2700" cap="flat" cmpd="sng" algn="ctr">
          <a:solidFill>
            <a:schemeClr val="phClr"/>
          </a:solidFill>
          <a:prstDash val="solid"/>
        </a:ln>
        <a:ln w="3175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5880" dist="1524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brightRoom" dir="tl"/>
          </a:scene3d>
          <a:sp3d prstMaterial="dkEdge">
            <a:bevelT w="0" h="0"/>
          </a:sp3d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7000"/>
                <a:shade val="100000"/>
                <a:satMod val="185000"/>
                <a:lumMod val="120000"/>
              </a:schemeClr>
            </a:gs>
            <a:gs pos="100000">
              <a:schemeClr val="phClr">
                <a:tint val="96000"/>
                <a:shade val="95000"/>
                <a:satMod val="215000"/>
                <a:lumMod val="80000"/>
              </a:schemeClr>
            </a:gs>
          </a:gsLst>
          <a:path path="circle">
            <a:fillToRect l="50000" t="55000" r="125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arcel" id="{8BEC4385-4EB9-4D53-BFB5-0EA123736B6D}" vid="{4DB32801-28C0-48B0-8C1D-A9A58613615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Parcel</Template>
  <TotalTime>337</TotalTime>
  <Words>264</Words>
  <Application>Microsoft Office PowerPoint</Application>
  <PresentationFormat>Widescreen</PresentationFormat>
  <Paragraphs>55</Paragraphs>
  <Slides>31</Slides>
  <Notes>0</Notes>
  <HiddenSlides>0</HiddenSlides>
  <MMClips>0</MMClips>
  <ScaleCrop>false</ScaleCrop>
  <HeadingPairs>
    <vt:vector size="8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31</vt:i4>
      </vt:variant>
      <vt:variant>
        <vt:lpstr>Custom Shows</vt:lpstr>
      </vt:variant>
      <vt:variant>
        <vt:i4>1</vt:i4>
      </vt:variant>
    </vt:vector>
  </HeadingPairs>
  <TitlesOfParts>
    <vt:vector size="36" baseType="lpstr">
      <vt:lpstr>Arial</vt:lpstr>
      <vt:lpstr>Gill Sans MT</vt:lpstr>
      <vt:lpstr>Times New Roman</vt:lpstr>
      <vt:lpstr>Parcel</vt:lpstr>
      <vt:lpstr>Báo cáo đồ án công nghệ thông tin </vt:lpstr>
      <vt:lpstr>Nội dung trình bày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Custom Show 1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Báo cáo đồ án công nghệ thông tin</dc:title>
  <dc:creator>Acer</dc:creator>
  <cp:lastModifiedBy>Acer</cp:lastModifiedBy>
  <cp:revision>20</cp:revision>
  <dcterms:created xsi:type="dcterms:W3CDTF">2023-10-29T10:25:36Z</dcterms:created>
  <dcterms:modified xsi:type="dcterms:W3CDTF">2023-10-30T00:28:31Z</dcterms:modified>
</cp:coreProperties>
</file>